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/>
    <p:restoredTop sz="94626"/>
  </p:normalViewPr>
  <p:slideViewPr>
    <p:cSldViewPr snapToGrid="0">
      <p:cViewPr varScale="1">
        <p:scale>
          <a:sx n="121" d="100"/>
          <a:sy n="121" d="100"/>
        </p:scale>
        <p:origin x="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5:07.7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35,'89'-11,"-13"1,1 2,-15 3,-2 5,-21 0,-23 0,-6 0,8 0,-6 0,10 0,26 7,18 1,-10 1,2-1,-5-4,0 1,12 6,1 0,-3-5,0 0,10 9,3 3,4-5,-2 1,-23-2,-1 1,11-1,-4 0,-6 0,21 2,-28-2,-10-2,-3 0,-15-5,14 4,-2-3,15 6,11 1,-8-6,36 6,-21-5,14 1,-12 3,13-3,4 5,-18-5,27-2,-44-7,40 0,-19 0,-1 0,-9-5,-13 0,-2-2,-17 0,2 6,4-8,-2 2,6 0,7-3,-23 8,32-9,-19 4,22 0,-10 1,-9 2,17 3,-5-9,-6 9,29-5,-46 6,67-8,-29 7,7-10,12 10,-51-7,61 0,-59 2,21-2,2 1,-11 5,16-2,0 1,-5 3,-1 0,2 0,15 0,-2 0,-17 0,10 0,-20 5,11 0,4-1,7 3,22 1,-34-4,-4 0,9-2,37 5,-30 0,-15-5,15 4,10 2,-22-7,22 12,19-12,-26 5,-15-3,-1 0,5-2,0 2,-1 0,4-3,-6 0,4 0,-4 0,-3 0,29 0,-17 0,-1 0,17 0,-20 0,0 0,18 0,2 0,-55 0,-14 0,4 0,4 0,-3 0,16 0,-13 0,15 0,-9 0,-9 0,-2 0,0 0,-3 0,10-3,-8 0,-1-1,8 1,7 3,12 0,-7-3,-11 2,-16-2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5:41.72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0 226,'69'-2,"0"-1,19-3,5 0,-28 5,1 1,3-1,18-2,5 0,-1 0,-4 3,0 0,1 0,3 0,2 0,0 0,7 1,1-1,-5-1,-23-1,-5-1,1 1,5 1,0 1,-4-1,7-3,-3 0,0 3,-2 2,-18-1,-4 0,29 0,-12-6,-17-1,26-1,-23 3,43-2,-2 5,-37-5,3-1,7 4,-1-1,30-10,-41 7,-1 0,38-8,2 1,-3 6,-12 2,10 0,-24 5,12-5,-10 7,-30 0,17-1,4 2,16 6,0-6,6 0,-7 3,2-1,9-2,3-2,3 2,0-2,-4-3,-1 0,-4 4,-4-2,-17-4,-4-2,34 1,-43 0,-20 2,-12 5,-3 0,24 0,-13 0,24 3,9 1,-6-3,3 0,26 7,3 0,-12-7,-2 0,-5 3,-5 0,14 1,5-4,-42 8,3-9,-28 6,0-5,11 5,-2-2,7 0,-7 0,10 1,52 12,-23-5,3 1,8 4,3 0,20 2,-1-2,-24-4,-1 0,22 4,0 0,-21-4,-6 0,25 6,-34-1,-52-18,-48 7,12-6,-22 3,-35-4,39 0,-18 3,-5 2,-22-4,15 11,-5 1,3-8,-1 2,19 4,-2 1,2 0,-15-2,3-1,6 0,7 0,-5 3,-5-11,45 5,-5-6,29 0,-4 0,-40 0,4 0,-15-4,-9 0,-1 3,-5 0,3-6,-5-3,0 1,6 5,1 1,-3-2,-16-6,-4-2,2 0,10 3,1 0,-2 0,11 1,-2-1,-1 0,2 0,-22-3,1 0,4 0,14 3,2 1,0-1,-5-2,-1 0,0 0,-1 0,0 0,0 0,0-2,-1 1,1 0,5 3,1 1,6 0,-3-3,7 1,-32 2,5-6,41 10,2 1,-21-7,-3 10,45-3,-35 4,25 0,-8 0,-7 0,-24 0,2 0,23 0,-1 0,-27 0,-9 0,9 0,3 0,19 0,13 0,11 0,19 0,2 0,-16 16,-10 1,-15 13,-30 6,1-5,-1-3,-2-1,38-14,0 1,-35 9,4-1,16-7,-15 6,33-14,17-1,14-6,6 0,-17 3,7 1,-17 0,1 0,-1 1,4-4,-11 10,22-6,-8 1,14-2,6-4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5:44.15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1170 1,'91'6,"-13"1,-21 0,-10 4,1-5,-1 11,-14-9,-5 6,-18-13,-88 7,23-2,-8-2,-7-1,-9 0,-2-1,-5 1,-2 0,3-1,10-1,2-1,-2-1,-15 1,-2 0,7 0,2 0,5 0,-9 0,8 0,5 0,44 0,28 0,77 0,16 8,-9-7,5 0,-6 3,-1 0,-4-4,-4 0,-12 0,-6 0,26 0,-38 0,-17 0,-15 0,5-9,12 1,2-9,0 9,-10-2,-8 9,4-5,7 1,3 1,16 1,6 3,13 0,0 0,7 0,-17 0,7 0,-19 0,-3-4,-18 3,-5-3,-9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6:21.5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95,'47'7,"8"-2,-22 1,24-5,-17 4,0-2,-7-2,-10 2,12-3,-9 0,-1 0,1-4,9 3,-7-3,-2 1,-8 2,-7-2,8 3,-1 0,2 0,-4 0,3 0,-7 0,8-3,-3 3,6-7,-6 6,1-6,-2 6,13-7,-6 7,5-5,-9 3,-4 2,9-7,-9 7,9-3,6 4,-3 0,28 0,-30 0,48 7,-6-5,-12 1,3 1,1-1,-1 1,36-2,2 5,-53-4,31-2,-44 3,10-4,-24 0,-7 0,10 0,-72 0,41 0,-72-5,62 4,-12-5,14 2,-6 3,1-6,-1 2,6 0,-4-2,3 2,-4 0,5 1,-5 1,5 2,-5-3,-1 4,6-3,-4 2,4-2,0 3,-5 0,5 0,0 0,-4 0,4 0,-6-4,6 3,1-2,0 0,-2 2,0-5,-3 5,9-2,-3 0,4 2,-20-2,9 3,-10 0,10 0,11 0,-2 0,0 0,2 0,-9 0,-10 6,-6-1,-19 7,-3 0,-9 1,29-5,3-2,28-6,-1 0,-11 3,10-2,-8 2,-4 0,11-2,-30 8,25-4,-19 1,25-3,-6 0,5-3,-5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6:45.3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114 184,'77'7,"-17"0,-3 1,-12 2,3-2,-8-1,5-1,-20-6,1 0,-1 0,-8 0,-2 0,1 0,1-4,9-1,9-5,12-7,-6 4,13 0,-6 3,2 3,17 0,-27 1,5 6,-25 0,-1 0,-6 0,3 0,1 0,5 0,1 0,3 4,19 3,36 11,-29-9,32 8,-61-15,7 6,-6-7,-13 2,7 0,-5-3,1 6,6-5,-6 2,5-3,-2 0,0 0,24 0,-6 0,22 0,-6 0,5 0,3 0,3 0,8 0,1 0,-10-1,-1 2,6 2,-3 2,18 3,8 1,0 0,5-1,-25-4,3 0,-4 0,-5 0,29-2,-12 2,-2 0,-8-4,26 0,-38 0,-18 0,-1 0,-20 0,-9 0,9 0,-2-4,4 3,-3-5,1 5,1-2,6-1,9 3,-13-3,41-3,4-1,7-1,-18-2,1 0,28 0,6-10,-37 13,-2 0,3-4,22-2,-30 2,10-7,3 4,9-5,1 6,-1 0,1 0,9 0,-32 6,26-5,-29 11,26-4,9 6,-32 0,26 0,-38 0,22 0,0 0,-22 3,18-2,-15 7,-7-7,-3 7,-22-7,3 8,24 6,-7-2,16 5,-22-10,-5-4,-2 5,-3-2,1 7,-5 2,0-2,4 2,-2-6,10 0,-47 6,17-6,-31 4,9-11,17 0,-12-2,19 2,-3-3,-4 0,0 0,-1 0,3 0,-2 0,-3 0,-6 0,0 0,6 0,-24 0,19 0,-15 3,16-2,4 2,-5-3,-11 5,8-4,1 4,4-1,11-3,-12 3,9-1,-4-3,6 3,-1 0,-5-2,5 2,-14-3,7 0,-27 6,-11-4,6 4,-41 1,10-5,-3 10,13-11,0 0,-8 11,10-11,2-1,5 7,0-7,20 0,5 5,-2-3,13 3,19-5,-3 0,-9 0,6 0,-24 0,17 0,-31 0,23 0,-14 0,10 0,12 0,-21 0,27 3,-12-2,16 2,-16-3,7 3,-14-2,-18 3,21 0,-32-3,-32 2,25-3,12 0,1 0,-10 0,10 0,-1 0,-32 0,26 0,1 0,-27 0,13 0,-2 0,21 0,1 0,-24 0,3 0,27 0,4 0,-33 0,18 4,0 0,-18-2,26 3,3-2,-5-3,11 0,-20 0,24 0,-12 0,30 0,-1 0,1 4,-40-3,30 7,-50-7,34 7,1 0,-22-5,-7 3,1 1,8-1,16-5,-1 0,-14 5,10-5,-1-2,-22 1,28 0,-1 0,-6 0,5 0,-6-5,-9 4,6 0,31-4,-17 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6:56.2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1 186,'61'0,"-18"0,-14 0,-19 0,3 0,6 0,-7 0,12 0,-12 0,12 0,-3-3,17 2,-15-6,10 6,7-2,-10 3,35-6,-15 4,-9-4,22 6,-41 0,23 0,-10 0,-12 0,20 0,9 0,0 0,15 0,-37 0,3 0,3 0,14 0,10 0,-13 0,8 0,-5 6,29-4,-26 4,40-6,-18 0,-19 0,2 0,26 0,12 7,-53-5,41 4,-22-6,20 0,-28 0,-1 0,-30 0,43 0,-41 0,29-4,-37 4,8-4,1 4,9-6,-7 5,17-4,-8-1,-7 5,13-10,-24 10,36-4,-25 1,15 3,-19-3,-1 4,1 0,9 0,-16 0,9-3,-6 2,19-1,-5 2,1 0,-14 0,15 0,-12 0,29 0,-23 0,5 0,8 0,-17 0,23 0,-12 0,30 0,2 0,-12 0,35 0,-49 0,10-4,6 0,-7 3,-2 0,47-7,-28 8,-6 0,-7 0,5 0,0 0,-16 0,6 0,-2 0,-8 6,14-5,7 4,-31-5,16 3,6 2,32 4,9 6,-9-6,-30 2,33-9,-23 4,19-6,1 0,-30 0,7 0,-1 0,-16-4,28 3,-30-3,-20 4,10 0,-26 0,1 0,41 0,37 0,-27 0,2 0,0 0,0 0,-2 0,-1 0,-2 0,-2 0,41 0,-41 0,-4 0,1 0,1 0,-9-6,-20 2,11-3,-18 0,-10 6,10-9,-2 3,5-5,34-8,-13 2,45-12,-25 10,-2 1,-15 12,-25 3,-8 4,-6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5:09.9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78,'72'-4,"20"3,0-10,-34 6,2 0,-7 0,1 0,9 1,0 1,33-5,-28 3,0 1,-13-1,-3 0,37-3,-12 8,-15 7,7 5,-2 9,-27-4,15 2,-7-8,21 2,22 2,-31-6,-9-1,0-2,-1-4,48 12,-45-12,2 5,-30-7,0 0,20 0,-14 0,8 0,15 0,-17 0,20 0,-22 0,-15 0,-1 0,0 0,-5 0,13 0,-11-3,6 2,-9-2,0 0,3 2,-2-2,3 0,1 2,22-8,19 1,-6-4,31 4,-42-1,25 8,-29-8,-8 8,4-3,-2 4,15 0,11 0,-27 0,22-5,-34 3,11-3,4 5,-17 0,46 0,-16 0,23 0,-3 6,-35-4,5 4,-30-6,3 0,14 0,5-5,2 3,13-3,-30 5,11 0,-18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5:13.24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0 163,'81'-11,"-18"0,-12 3,4 0,-3 1,3-1,22-1,4 1,-7-1,3 0,19-1,3 2,-6 3,0 0,-26 0,2-2,0 3,5 2,2 2,-6 0,4-4,-2 0,22 4,2 0,-6-4,1-1,-25 4,0 1,2-1,7-2,1 0,-4 0,10 3,-3 0,9 0,-3 0,-25 4,1 0,25-4,1 1,-19 7,-5-1,-12-6,-1 0,8 3,-3 0,14-4,15 0,-7 0,-30 5,-9-4,7 4,-22-5,10 0,-12 0,4 0,10 0,13 0,11 0,11 0,-11 0,29 0,-48 0,25 0,-35 0,8 0,9 0,-15 0,12 0,-2 0,8 0,-2 0,26 8,-29-1,10 0,6 2,-8-2,1 1,15 1,0-1,-9-3,-4-1,34 9,-38-8,2-1,0 4,1-1,3-2,3 0,20 4,-4-2,5-5,7 2,0 0,-5-4,-15 0,1 0,-19 0,-1 0,46 0,-14 0,-32 0,-35 0,-5 0,18 5,-14 0,33 1,15 4,32-1,-27-1,2 1,-10 0,0-2,17-1,-1-2,-19 0,-3-2,0-1,-2-2,36 1,-47 0,5 0,0-6,5-1,39-16,-40 14,14-10,-51 18,3-5,4-4,3-11,8 0,-5 0,-10 10,-8 7,-4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5:15.06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27,'75'-5,"-19"-1,0 0,14 5,-5-4,6 2,2 2,0 2,0-1,2 0,21 0,-6 0,7 0,-34 0,0 0,13 0,-15 0,0 0,23 0,-15 0,5 0,-11 0,-14 0,3 0,32 0,7 3,6 2,-31 0,2 0,11 1,8 1,-6-1,-1-1,-4 0,8 0,-3-2,-18-2,-2-2,2 1,-2 0,35 0,3 6,-39 1,-3 1,-19-3,7 0,2 3,22 5,23 2,-37-7,4 0,7 1,4-1,5 1,-2 0,-18-2,-1 1,10-4,-2 1,12 7,18-11,-23 11,-27-10,-16 3,-17-5,-2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5:20.95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1,'62'0,"0"0,18 0,3 0,1 0,5 0,-14 0,5 0,0 0,3 3,2 0,-3 0,-12 0,-1 0,2 1,10-1,2 0,-2 1,19 4,-2 0,-29-4,1-1,-2 0,23 2,-4 0,-14 0,-2-2,3-2,-1-2,-17 1,-1 0,13 0,-6 0,0 0,15 0,2 0,5 7,-2-5,5 11,-15-11,-10 8,12-3,-44-1,25 5,12-3,-2 0,34 6,-28-13,18 6,-33-6,0-2,42-6,-37 3,-1 0,32-5,-11-4,18 4,-15-5,-28 5,0 1,28 0,15-6,-37 12,-5-9,-30 11,-12-4,-6 4,10-3,-3 2,6-2,-9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5:28.80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69,'76'-8,"0"0,-9 3,4 3,3-1,10 0,3 1,4-1,-7 1,4 0,2-1,-3 1,-8 2,-2-1,1 1,2-1,13-1,3 0,0-1,-5 1,6 2,-4 0,-1 0,1 0,-1 0,-5 0,-12 0,-4 0,-9 0,29 0,-26 0,-55 0,-3-3,13 3,19-10,16 9,24 1,-24 4,2 2,-4 1,2 2,31 3,2 2,-26-2,-1 1,12 1,-2-1,20 9,-40-13,-3-2,7 1,4 2,-15-9,-10 2,14-3,-13 0,-10 0,-4 0,-3 0,-4 0,4 0,-3 0,29 0,10 6,37 3,-29-5,0 1,27 7,-13-7,4-1,-11 4,3 0,-1 1,6 0,0 0,4-2,0 0,-3 0,15 6,2 0,-21-7,6-1,1-1,-7 0,25 1,0-1,-20-1,7 0,0-1,-10-1,10 0,-4-2,-4 1,3 0,-12 0,10 0,-7 0,-7 0,-36 0,-4-3,-19 2,15-8,-8 4,17-6,-15 4,1-1,-4 1,-1-2,2-2,0-2,-3 2,3-1,-3 4,3-5,1 6,-1-6,0 6,1-3,4 3,-6 3,6-3,13 6,3-7,19 6,-20-3,-8 2,-18 2,-4-2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5:30.84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1 130,'50'-7,"1"0,2-1,3 0,14 4,4 0,9-4,7 0,-13 6,6 3,2-2,7-1,3-2,0 2,-4 1,0 1,4 1,-11 1,3 0,1 1,-1-1,-4-2,-1 0,1 1,1 0,8 3,3 1,0 0,-4-1,-11-3,-1-2,-3 1,-1 2,11 3,-2 1,-2-1,-7-1,-2-1,-3 1,15 1,-2 0,9 0,-6-2,8-3,-10 6,-34-4,10 4,7-6,-33 0,20 0,-22 0,16 0,9 0,-7 0,26 0,-23 0,24 0,2 0,-30 0,44 0,-66-4,67 3,-49-3,42 4,-37 0,7 0,10-6,-15 4,-3-8,-16 9,-21-5,12 6,-9-6,1 5,1-2,1-1,2 3,-5-6,1 7,-5-6,20 5,-13-2,45-4,-7-1,26-7,-28 7,-18 1,-24 7,-2-3,38-4,8 3,35-9,-29 11,-8-8,-34 9,-7-3,-7 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5:35.83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75,'55'-10,"-3"1,8 1,13 2,5 2,-11 1,3-1,1 1,1-3,0 0,-1 1,-1 4,0 1,1-1,0-1,0-2,-1 2,25 2,-2 0,-1 0,-6 0,-31 0,-6 0,18 0,-37 0,4 0,18 0,0 0,3 0,6 0,-3 0,3 0,6 0,6 0,-3 0,15 0,1 0,-9 2,4 2,-4-2,11-1,0 0,-16 4,4 1,-2 0,-4-2,0-1,-4 0,11 3,-1-1,20-1,-4 0,-35 0,0-1,34-2,3 0,-22 3,-3 0,-5-4,-2 0,-6 0,-3 0,29 0,-1 0,-11 0,-28 0,1 0,0 0,-3 0,34 0,-22 0,27 0,-9 0,-15 0,-1 0,6 0,6 0,1 0,-10 0,-3 0,1 0,27 0,-32 0,1 0,43-7,-39 7,1-2,38-11,-3 11,-31-9,-5 11,-8-4,3-2,7 5,-9-4,-16 5,2 0,-4 0,7 0,-4 0,30 0,4 0,26 0,-11 0,15 0,-43 0,43-7,-35 5,-8-5,-19 7,-22 0,-6 0,17 0,-11 0,12-3,-12 3,1-3,5 3,-5 0,5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7T18:45:38.52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716 96,'57'4,"0"0,-5 0,3 2,39 6,7 2,-4 0,2 1,-24-3,2 1,-2 0,-5-1,-1 0,-2 0,23 6,-2 0,-10-4,-1-1,12 0,1-1,-4-2,3-2,-19-3,1-2,-2 0,14 1,-3 0,5 0,-4-1,-21-2,-4 0,36 7,-43-8,-25 0,-17 0,31 0,-6 0,38-7,-21 0,1-3,-2-1,3-2,45-6,1 2,-48 7,1 1,22-3,9 0,-9 2,27-1,-17-2,-1 0,11-2,-13 0,-29 4,-5 0,-28 6,-8-2,-75-7,19 7,-6-1,-32-8,-8 0,-3 4,-1 3,29 2,0 1,1 1,-19 0,-1 1,19 4,-3 0,5 0,-8 0,2 0,-21 0,0 0,17 0,4 0,12 0,1 0,-16 0,1 0,20 0,-1 0,-24 0,-7 0,20 0,-2 0,1 0,-17 0,-3 0,5 0,-6 0,4 0,16 0,2 0,-1 0,-8 0,-2 0,2 0,4 1,1-1,0-1,-3-1,0-1,-1 0,0 2,1 1,0-1,0-4,0-2,1 2,0 4,0 1,8-1,12-3,2 0,-26 4,9 0,29 0,-47 0,66 3,-3-2,19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66C07-6E6A-F9BC-DFB7-25D61CB19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92A26-3598-9EAE-9F25-7979D0DF4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206EE-C314-CF91-A898-A9A0F72C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1BCE2-8D8C-07CA-3BD3-0BA5E3E9E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D3371-3C0F-AA1B-5C22-8FDB13F5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0288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E2DB-2051-C77A-30BF-ED0F77D3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79A0D-09C9-EEA2-B3F5-E63C240A0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12B5-BFB3-74DA-4E55-4E4A79BB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88AC0-E536-B1B3-4FDC-D260AAF0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46244-0502-5DE4-DBB8-6A56DAB9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785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62597-281A-E766-3875-D4FE56071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B538E-85EE-009B-EDB2-AE21D24A7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E9DE9-80B5-03E2-2348-3BEE2DEE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CC8E3-1357-83AA-EDAE-D30995FE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CBEC5-FFE5-B67D-7AAD-85755AF6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8491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211A-2FE1-B477-99AE-9CFA822A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03C0-DD2E-A0B6-F2A3-4804BC32A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D0956-8BF6-B07E-33B9-EC1D8790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8CC2A-C56A-8A6F-C1DC-D2AC54E7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3A95-C7F1-BAAC-8E64-45406F00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468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EF09-40F8-1600-F34D-38C4C540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5D6BC-25A1-BDE1-CEB2-530126653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A1BB3-5CF6-7987-FC96-6EE09596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67F55-E952-4F0E-CBD3-8EC02A1D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AE9F5-BDAE-FF50-9329-861407C7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963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93FA-4EF6-DB1D-797D-8D0B95DB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BD019-C0F8-A2D8-DA0B-9BDEB4721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B5118-5A85-EA9B-BA3C-44C91871A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AB5B5-F859-7C6D-F2E3-D00DF501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676D2-F864-B158-B468-6C008576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CAA3A-27E8-BF14-2E2C-50A1011F4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7873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F03A-5534-D85D-EE6B-A301B939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70437-7D74-12A2-6D1D-0F98E17CA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5D305-AAC5-E0CF-B9B7-1063B8053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EA104-15FA-96B8-ADD8-C9157F727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DC3A3-E062-127B-EC78-2496449A6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7C4B2-758B-A5F9-4F0C-0F05E8BDA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9524D5-C06D-4A91-37C0-EAEA9DB0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3158D9-1630-9281-83DB-ED12289C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5118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E031-42EB-B1FC-C440-B53A4AD7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14E8E-B6F8-7D5B-4606-B410779F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3D848-63C1-7E1A-D3C6-4BEA594D5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D8A13-B276-6199-EBFE-04415922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250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58333-248A-3F3A-5773-13369B30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48879-9BCC-D244-88CA-6209500F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96AE4-787B-BFA5-297A-C7437151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596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D013-58E2-7640-6FD2-87672BE1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D861C-11F1-081C-E2D2-77D392993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EE3DD-CFD6-C622-B663-A9A38F40C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B03CF-4572-3C1A-DDC9-9CC5EB72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3F4C5-E7F4-8AAC-5380-C1D5D2FB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D891B-EF09-F421-EBA9-3E2890E8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048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08E0-5BF8-E9AC-FA9F-86410227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BBCBCE-64E9-1BB8-B9A9-51E12AF68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250F0-319C-8580-16B4-5AA9B803A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9A8A9-9C37-5B34-298D-9462EA1D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6A17D-5D9E-F450-A1DD-544DE696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D39F7-9A66-1BE1-BF5F-F9E95759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6246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0A7A01-8F95-DE9E-09F2-2C0AAADD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0D887-E037-EA87-F5CD-AA138784F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EF369-1AE3-F312-6B51-4D295EBEB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DF76D4-FBC8-E04C-B178-F9094355CCAC}" type="datetimeFigureOut">
              <a:rPr lang="en-CH" smtClean="0"/>
              <a:t>07.12.24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2369-9460-8790-E5D6-5A0A78E2C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A2088-B161-C4EF-8A97-2D1191C93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8DA622-C3C1-8C49-9F9F-58C75AF9A99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8931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2" Type="http://schemas.openxmlformats.org/officeDocument/2006/relationships/hyperlink" Target="https://www.heroku.com/" TargetMode="Externa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24" Type="http://schemas.openxmlformats.org/officeDocument/2006/relationships/customXml" Target="../ink/ink11.xml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png"/><Relationship Id="rId30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178.83.48.13:8080/hom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EAF3-34DC-2F62-AA68-CA9BA81E0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Thingsboard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518F3-28A8-D9CD-4CFC-241BFCE662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What it can do</a:t>
            </a:r>
          </a:p>
        </p:txBody>
      </p:sp>
    </p:spTree>
    <p:extLst>
      <p:ext uri="{BB962C8B-B14F-4D97-AF65-F5344CB8AC3E}">
        <p14:creationId xmlns:p14="http://schemas.microsoft.com/office/powerpoint/2010/main" val="247564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3C92-4FA7-1C8F-DE14-CFADE684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inclusive energy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372D8-78F2-3602-80E3-99B67D3BC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69" y="1825625"/>
            <a:ext cx="4677103" cy="4351338"/>
          </a:xfrm>
        </p:spPr>
        <p:txBody>
          <a:bodyPr/>
          <a:lstStyle/>
          <a:p>
            <a:r>
              <a:rPr lang="en-CH" dirty="0"/>
              <a:t>Looking at the available source code and profiles of their (4) software engineers:</a:t>
            </a:r>
          </a:p>
          <a:p>
            <a:pPr lvl="1"/>
            <a:r>
              <a:rPr lang="en-CH" dirty="0"/>
              <a:t>Custom-built app running on a </a:t>
            </a:r>
            <a:r>
              <a:rPr lang="en-GB" dirty="0">
                <a:hlinkClick r:id="rId2"/>
              </a:rPr>
              <a:t>Heroku</a:t>
            </a:r>
            <a:r>
              <a:rPr lang="en-GB" dirty="0"/>
              <a:t> server</a:t>
            </a:r>
          </a:p>
          <a:p>
            <a:pPr lvl="1"/>
            <a:r>
              <a:rPr lang="en-GB" b="0" i="0" u="none" strike="noStrike" dirty="0">
                <a:effectLst/>
                <a:latin typeface="-apple-system"/>
              </a:rPr>
              <a:t>Using MQTT</a:t>
            </a:r>
          </a:p>
          <a:p>
            <a:pPr lvl="1"/>
            <a:endParaRPr lang="en-GB" dirty="0">
              <a:latin typeface="-apple-system"/>
            </a:endParaRP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35D84-6745-B970-2790-16FB8AC5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86" y="1378744"/>
            <a:ext cx="7086600" cy="5245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2158DA4-0EE6-EB7C-6652-FBE2713E3567}"/>
                  </a:ext>
                </a:extLst>
              </p14:cNvPr>
              <p14:cNvContentPartPr/>
              <p14:nvPr/>
            </p14:nvContentPartPr>
            <p14:xfrm>
              <a:off x="5112948" y="2134763"/>
              <a:ext cx="2815200" cy="135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2158DA4-0EE6-EB7C-6652-FBE2713E35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9308" y="2027123"/>
                <a:ext cx="29228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DBEA888-E8C1-C394-614F-78BC02FD49F3}"/>
                  </a:ext>
                </a:extLst>
              </p14:cNvPr>
              <p14:cNvContentPartPr/>
              <p14:nvPr/>
            </p14:nvContentPartPr>
            <p14:xfrm>
              <a:off x="5836188" y="2435723"/>
              <a:ext cx="1397880" cy="58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DBEA888-E8C1-C394-614F-78BC02FD49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2548" y="2327723"/>
                <a:ext cx="15055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4272881-8490-E947-6270-CD70754EBD5F}"/>
                  </a:ext>
                </a:extLst>
              </p14:cNvPr>
              <p14:cNvContentPartPr/>
              <p14:nvPr/>
            </p14:nvContentPartPr>
            <p14:xfrm>
              <a:off x="5142108" y="2815163"/>
              <a:ext cx="2929320" cy="99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4272881-8490-E947-6270-CD70754EBD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108" y="2707523"/>
                <a:ext cx="30369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262AB6-AC38-044E-9F7C-3649BC915B6D}"/>
                  </a:ext>
                </a:extLst>
              </p14:cNvPr>
              <p14:cNvContentPartPr/>
              <p14:nvPr/>
            </p14:nvContentPartPr>
            <p14:xfrm>
              <a:off x="5781828" y="3061763"/>
              <a:ext cx="1606680" cy="83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262AB6-AC38-044E-9F7C-3649BC915B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27828" y="2953763"/>
                <a:ext cx="17143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4B860AA-B1BE-905D-5F19-43187C758321}"/>
                  </a:ext>
                </a:extLst>
              </p14:cNvPr>
              <p14:cNvContentPartPr/>
              <p14:nvPr/>
            </p14:nvContentPartPr>
            <p14:xfrm>
              <a:off x="5650068" y="4486643"/>
              <a:ext cx="1761840" cy="61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4B860AA-B1BE-905D-5F19-43187C7583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6428" y="4379003"/>
                <a:ext cx="18694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3A9BC8-1E41-44E5-2BBF-16ADC44BCAA9}"/>
                  </a:ext>
                </a:extLst>
              </p14:cNvPr>
              <p14:cNvContentPartPr/>
              <p14:nvPr/>
            </p14:nvContentPartPr>
            <p14:xfrm>
              <a:off x="5229588" y="4955723"/>
              <a:ext cx="2651760" cy="121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3A9BC8-1E41-44E5-2BBF-16ADC44BCA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5588" y="4848083"/>
                <a:ext cx="27594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466DF5-E3B7-81BE-F1FC-96CA4D7815B4}"/>
                  </a:ext>
                </a:extLst>
              </p14:cNvPr>
              <p14:cNvContentPartPr/>
              <p14:nvPr/>
            </p14:nvContentPartPr>
            <p14:xfrm>
              <a:off x="5471148" y="5236163"/>
              <a:ext cx="2161440" cy="56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466DF5-E3B7-81BE-F1FC-96CA4D7815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17508" y="5128523"/>
                <a:ext cx="22690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CAB4AEB-0C9B-DF9B-6346-B7D902B53213}"/>
                  </a:ext>
                </a:extLst>
              </p14:cNvPr>
              <p14:cNvContentPartPr/>
              <p14:nvPr/>
            </p14:nvContentPartPr>
            <p14:xfrm>
              <a:off x="5203668" y="6153083"/>
              <a:ext cx="2666160" cy="27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CAB4AEB-0C9B-DF9B-6346-B7D902B5321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50028" y="6045443"/>
                <a:ext cx="27738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2B55F95-7C2B-49E1-7D49-C641592FAA7E}"/>
                  </a:ext>
                </a:extLst>
              </p14:cNvPr>
              <p14:cNvContentPartPr/>
              <p14:nvPr/>
            </p14:nvContentPartPr>
            <p14:xfrm>
              <a:off x="9079068" y="2175803"/>
              <a:ext cx="1686240" cy="138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2B55F95-7C2B-49E1-7D49-C641592FAA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25428" y="2068163"/>
                <a:ext cx="1793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086F76-7C5F-0654-21E3-7D1FE792C9C4}"/>
                  </a:ext>
                </a:extLst>
              </p14:cNvPr>
              <p14:cNvContentPartPr/>
              <p14:nvPr/>
            </p14:nvContentPartPr>
            <p14:xfrm>
              <a:off x="8700348" y="3428603"/>
              <a:ext cx="2783160" cy="167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086F76-7C5F-0654-21E3-7D1FE792C9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46348" y="3320963"/>
                <a:ext cx="28908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84EB058-13FB-2CE1-300A-57FF692E3F0F}"/>
                  </a:ext>
                </a:extLst>
              </p14:cNvPr>
              <p14:cNvContentPartPr/>
              <p14:nvPr/>
            </p14:nvContentPartPr>
            <p14:xfrm>
              <a:off x="8431428" y="537443"/>
              <a:ext cx="579600" cy="47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84EB058-13FB-2CE1-300A-57FF692E3F0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77788" y="429803"/>
                <a:ext cx="687240" cy="2628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153D35A-3BD5-45B7-D35C-80184617F840}"/>
              </a:ext>
            </a:extLst>
          </p:cNvPr>
          <p:cNvSpPr txBox="1"/>
          <p:nvPr/>
        </p:nvSpPr>
        <p:spPr>
          <a:xfrm>
            <a:off x="9312166" y="365125"/>
            <a:ext cx="2286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CH" dirty="0"/>
              <a:t>hingsboard can do</a:t>
            </a:r>
          </a:p>
          <a:p>
            <a:endParaRPr lang="en-CH" dirty="0"/>
          </a:p>
          <a:p>
            <a:r>
              <a:rPr lang="en-CH" dirty="0"/>
              <a:t>We’d have to develop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D340A4A-02E1-2D5C-3CEE-20BF9C5BE560}"/>
                  </a:ext>
                </a:extLst>
              </p14:cNvPr>
              <p14:cNvContentPartPr/>
              <p14:nvPr/>
            </p14:nvContentPartPr>
            <p14:xfrm>
              <a:off x="8427468" y="977723"/>
              <a:ext cx="676440" cy="45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D340A4A-02E1-2D5C-3CEE-20BF9C5BE56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73828" y="869723"/>
                <a:ext cx="7840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C8478C2-AA5A-6611-F298-DA181DE99024}"/>
                  </a:ext>
                </a:extLst>
              </p14:cNvPr>
              <p14:cNvContentPartPr/>
              <p14:nvPr/>
            </p14:nvContentPartPr>
            <p14:xfrm>
              <a:off x="8690628" y="2736683"/>
              <a:ext cx="2205720" cy="160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C8478C2-AA5A-6611-F298-DA181DE9902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36628" y="2628683"/>
                <a:ext cx="23133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6F5CDAE-9D70-13D9-F070-022A6356A05B}"/>
                  </a:ext>
                </a:extLst>
              </p14:cNvPr>
              <p14:cNvContentPartPr/>
              <p14:nvPr/>
            </p14:nvContentPartPr>
            <p14:xfrm>
              <a:off x="5193588" y="5572403"/>
              <a:ext cx="2745720" cy="67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6F5CDAE-9D70-13D9-F070-022A6356A05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39948" y="5464403"/>
                <a:ext cx="285336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2513-FEF2-B3F7-FD6E-2D33C73D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For now, thingsboard is enough</a:t>
            </a:r>
          </a:p>
        </p:txBody>
      </p:sp>
    </p:spTree>
    <p:extLst>
      <p:ext uri="{BB962C8B-B14F-4D97-AF65-F5344CB8AC3E}">
        <p14:creationId xmlns:p14="http://schemas.microsoft.com/office/powerpoint/2010/main" val="70756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4B68-54FE-1142-79AA-B9363085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5" y="0"/>
            <a:ext cx="10515600" cy="1325563"/>
          </a:xfrm>
        </p:spPr>
        <p:txBody>
          <a:bodyPr/>
          <a:lstStyle/>
          <a:p>
            <a:r>
              <a:rPr lang="en-CH" dirty="0"/>
              <a:t>The server (≈70CHF)</a:t>
            </a:r>
          </a:p>
        </p:txBody>
      </p:sp>
      <p:pic>
        <p:nvPicPr>
          <p:cNvPr id="5" name="Content Placeholder 4" descr="A red and black device with wires&#10;&#10;Description automatically generated">
            <a:extLst>
              <a:ext uri="{FF2B5EF4-FFF2-40B4-BE49-F238E27FC236}">
                <a16:creationId xmlns:a16="http://schemas.microsoft.com/office/drawing/2014/main" id="{DB26DB93-F3A1-760C-BC7B-701DE79BD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731" r="21294"/>
          <a:stretch/>
        </p:blipFill>
        <p:spPr>
          <a:xfrm rot="5400000">
            <a:off x="1420783" y="250544"/>
            <a:ext cx="3816665" cy="596670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EA730-0FD6-CA37-9715-79D644701DD4}"/>
              </a:ext>
            </a:extLst>
          </p:cNvPr>
          <p:cNvSpPr txBox="1">
            <a:spLocks/>
          </p:cNvSpPr>
          <p:nvPr/>
        </p:nvSpPr>
        <p:spPr>
          <a:xfrm>
            <a:off x="6524367" y="898868"/>
            <a:ext cx="5533768" cy="5959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Software:</a:t>
            </a:r>
          </a:p>
          <a:p>
            <a:r>
              <a:rPr lang="en-US" dirty="0" err="1"/>
              <a:t>Thingsboard</a:t>
            </a:r>
            <a:r>
              <a:rPr lang="en-US" dirty="0"/>
              <a:t> server</a:t>
            </a:r>
          </a:p>
          <a:p>
            <a:r>
              <a:rPr lang="en-US" dirty="0" err="1"/>
              <a:t>Postgresql</a:t>
            </a:r>
            <a:r>
              <a:rPr lang="en-US" dirty="0"/>
              <a:t> database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CH" dirty="0"/>
              <a:t>On router/modem:</a:t>
            </a:r>
          </a:p>
          <a:p>
            <a:r>
              <a:rPr lang="en-CH" dirty="0"/>
              <a:t>Port forwarding so we can access it from the internet</a:t>
            </a:r>
          </a:p>
          <a:p>
            <a:r>
              <a:rPr lang="en-US" dirty="0">
                <a:hlinkClick r:id="rId3"/>
              </a:rPr>
              <a:t>http://178.83.48.13:8080/home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Setup time: </a:t>
            </a:r>
          </a:p>
          <a:p>
            <a:r>
              <a:rPr lang="en-US" dirty="0"/>
              <a:t>30min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1621-AAAB-8CC2-09CD-73EFDFA8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User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0DF5-263A-ED63-0A3C-BB5936DF9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H" dirty="0"/>
              <a:t>ysadmin (only 1): can create tenants and server settings</a:t>
            </a:r>
          </a:p>
          <a:p>
            <a:r>
              <a:rPr lang="en-GB" dirty="0"/>
              <a:t>T</a:t>
            </a:r>
            <a:r>
              <a:rPr lang="en-CH" dirty="0"/>
              <a:t>enant: can connect devices, customers, rules, dashboards…</a:t>
            </a:r>
          </a:p>
          <a:p>
            <a:r>
              <a:rPr lang="en-CH" dirty="0"/>
              <a:t>Customer: can view dashboards		access control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B230F21-E89A-DC82-41BE-5B8196BD2496}"/>
              </a:ext>
            </a:extLst>
          </p:cNvPr>
          <p:cNvSpPr/>
          <p:nvPr/>
        </p:nvSpPr>
        <p:spPr>
          <a:xfrm>
            <a:off x="6240162" y="2940908"/>
            <a:ext cx="877329" cy="2718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750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6FB1-8404-2A1D-A583-4C6984DD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08" y="-166216"/>
            <a:ext cx="10515600" cy="1325563"/>
          </a:xfrm>
        </p:spPr>
        <p:txBody>
          <a:bodyPr/>
          <a:lstStyle/>
          <a:p>
            <a:r>
              <a:rPr lang="en-CH" dirty="0"/>
              <a:t>The dashboard (as a tenant)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615EACA-EA75-775D-B870-BC5CBD82B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331" y="840260"/>
            <a:ext cx="10929338" cy="5732120"/>
          </a:xfrm>
        </p:spPr>
      </p:pic>
    </p:spTree>
    <p:extLst>
      <p:ext uri="{BB962C8B-B14F-4D97-AF65-F5344CB8AC3E}">
        <p14:creationId xmlns:p14="http://schemas.microsoft.com/office/powerpoint/2010/main" val="397475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3387-5E6A-D29D-2A83-D9CD6D60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C3B70-0B30-BA3F-5592-E8EAB59A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H" sz="2400" dirty="0"/>
              <a:t>Dashboards: widgets to display data and control devices</a:t>
            </a:r>
          </a:p>
          <a:p>
            <a:r>
              <a:rPr lang="en-CH" sz="2400" dirty="0"/>
              <a:t>Profiles: define type of devices (e.g. gas meter,  wood cookstove meter)</a:t>
            </a:r>
          </a:p>
          <a:p>
            <a:r>
              <a:rPr lang="en-CH" sz="2400" dirty="0"/>
              <a:t>Entities: devices &amp; assets (e.g. gas meter 1, gas meter 2)</a:t>
            </a:r>
          </a:p>
          <a:p>
            <a:r>
              <a:rPr lang="en-CH" sz="2400" dirty="0"/>
              <a:t>Customers: people who can see the dashboards</a:t>
            </a:r>
          </a:p>
          <a:p>
            <a:r>
              <a:rPr lang="en-CH" sz="2400" dirty="0"/>
              <a:t>Rule chains: what happens to the data as it comes in (processing, alarms, verifying data…)</a:t>
            </a:r>
          </a:p>
          <a:p>
            <a:pPr marL="0" indent="0">
              <a:buNone/>
            </a:pP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73827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3480-DB61-2A3C-6E3E-C6BE598C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Dashboards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FCB2B-D7ED-E0CC-7163-3D763D9C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6290738" cy="45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1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AE62-EAF5-7E93-31F8-4D694637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Rule chains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3A76D-DF9B-94EB-6648-EEFDD93B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28" y="1683761"/>
            <a:ext cx="7772400" cy="43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4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C34C-EBE9-1C72-EE59-C7548446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Alarms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A9957F-6C86-DD3E-4716-13C23EF4E828}"/>
              </a:ext>
            </a:extLst>
          </p:cNvPr>
          <p:cNvGrpSpPr>
            <a:grpSpLocks noChangeAspect="1"/>
          </p:cNvGrpSpPr>
          <p:nvPr/>
        </p:nvGrpSpPr>
        <p:grpSpPr>
          <a:xfrm>
            <a:off x="228599" y="1773381"/>
            <a:ext cx="5202653" cy="3500583"/>
            <a:chOff x="228599" y="1773381"/>
            <a:chExt cx="6726383" cy="45258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E2587B-9415-6311-97AA-DEA277E7D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272" y="2621891"/>
              <a:ext cx="6153728" cy="34348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8172C2-290A-39C6-D8EB-A13CB596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566"/>
            <a:stretch/>
          </p:blipFill>
          <p:spPr>
            <a:xfrm>
              <a:off x="450272" y="1913881"/>
              <a:ext cx="3770746" cy="1052101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460AAC92-772A-FB8D-4251-6699C85BD119}"/>
                </a:ext>
              </a:extLst>
            </p:cNvPr>
            <p:cNvSpPr/>
            <p:nvPr/>
          </p:nvSpPr>
          <p:spPr>
            <a:xfrm>
              <a:off x="228599" y="1773381"/>
              <a:ext cx="6726383" cy="4525818"/>
            </a:xfrm>
            <a:prstGeom prst="frame">
              <a:avLst>
                <a:gd name="adj1" fmla="val 8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2064985-2B9E-AD9F-7A68-643092005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750" y="1834615"/>
            <a:ext cx="4205104" cy="3500584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9119C22F-3948-692A-A0AD-C8D4AA0D7DA6}"/>
              </a:ext>
            </a:extLst>
          </p:cNvPr>
          <p:cNvSpPr/>
          <p:nvPr/>
        </p:nvSpPr>
        <p:spPr>
          <a:xfrm>
            <a:off x="6557818" y="1690689"/>
            <a:ext cx="4502997" cy="3817648"/>
          </a:xfrm>
          <a:prstGeom prst="frame">
            <a:avLst>
              <a:gd name="adj1" fmla="val 8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29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DB86-D945-C5D9-DAD4-991CD44C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7285-2AB5-58A4-92DC-CE412124A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We can run and deploy a server easily and manage it as system administrators </a:t>
            </a:r>
            <a:r>
              <a:rPr lang="en-CH" dirty="0">
                <a:sym typeface="Wingdings" pitchFamily="2" charset="2"/>
              </a:rPr>
              <a:t> we have full control of tenant, customers and can see all data</a:t>
            </a:r>
          </a:p>
          <a:p>
            <a:r>
              <a:rPr lang="en-GB" dirty="0">
                <a:sym typeface="Wingdings" pitchFamily="2" charset="2"/>
              </a:rPr>
              <a:t>O</a:t>
            </a:r>
            <a:r>
              <a:rPr lang="en-CH" dirty="0">
                <a:sym typeface="Wingdings" pitchFamily="2" charset="2"/>
              </a:rPr>
              <a:t>r we can provide them with a ready-made version of this that they can install on their computer and they are system administrators</a:t>
            </a:r>
          </a:p>
          <a:p>
            <a:r>
              <a:rPr lang="en-CH" dirty="0">
                <a:sym typeface="Wingdings" pitchFamily="2" charset="2"/>
              </a:rPr>
              <a:t>Keep personal data out of the dashboard, no transmission (for now data transmission is unsecured)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65983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279</Words>
  <Application>Microsoft Macintosh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Aptos</vt:lpstr>
      <vt:lpstr>Aptos Display</vt:lpstr>
      <vt:lpstr>Arial</vt:lpstr>
      <vt:lpstr>Wingdings</vt:lpstr>
      <vt:lpstr>Office Theme</vt:lpstr>
      <vt:lpstr>Thingsboard</vt:lpstr>
      <vt:lpstr>The server (≈70CHF)</vt:lpstr>
      <vt:lpstr>User types</vt:lpstr>
      <vt:lpstr>The dashboard (as a tenant)</vt:lpstr>
      <vt:lpstr>Features</vt:lpstr>
      <vt:lpstr>Dashboards</vt:lpstr>
      <vt:lpstr>Rule chains</vt:lpstr>
      <vt:lpstr>Alarms</vt:lpstr>
      <vt:lpstr>Data privacy</vt:lpstr>
      <vt:lpstr>What is inclusive energy doing?</vt:lpstr>
      <vt:lpstr>For now, thingsboard is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Seemann-Ricard  Nicolas</dc:creator>
  <cp:lastModifiedBy>Seemann-Ricard  Nicolas</cp:lastModifiedBy>
  <cp:revision>28</cp:revision>
  <dcterms:created xsi:type="dcterms:W3CDTF">2024-12-07T15:21:16Z</dcterms:created>
  <dcterms:modified xsi:type="dcterms:W3CDTF">2024-12-07T19:08:26Z</dcterms:modified>
</cp:coreProperties>
</file>